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" d="100"/>
          <a:sy n="10" d="100"/>
        </p:scale>
        <p:origin x="225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7520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325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813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083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4762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727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969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0455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369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40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721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45323-793D-4061-8E05-166BD9ABD251}" type="datetimeFigureOut">
              <a:rPr lang="es-MX" smtClean="0"/>
              <a:t>09/07/2026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9FCD6-28C1-4A2A-9941-2E1482B1E8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0218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7ED1B56-E9F8-467D-840F-E6DC002F87B6}"/>
              </a:ext>
            </a:extLst>
          </p:cNvPr>
          <p:cNvGrpSpPr/>
          <p:nvPr/>
        </p:nvGrpSpPr>
        <p:grpSpPr>
          <a:xfrm>
            <a:off x="798389" y="8383844"/>
            <a:ext cx="13523666" cy="1433923"/>
            <a:chOff x="0" y="3767729"/>
            <a:chExt cx="18000000" cy="905258"/>
          </a:xfrm>
          <a:solidFill>
            <a:srgbClr val="002060"/>
          </a:solidFill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08CA6B46-1795-48CC-BB96-8CA8014615B1}"/>
                </a:ext>
              </a:extLst>
            </p:cNvPr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A9CBD7"/>
                </a:solidFill>
              </a:endParaRPr>
            </a:p>
          </p:txBody>
        </p: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90002EBE-D87D-4111-8F51-672C6180B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A690756-9175-4E41-BA5A-1ED639088CAC}"/>
                </a:ext>
              </a:extLst>
            </p:cNvPr>
            <p:cNvSpPr txBox="1"/>
            <p:nvPr/>
          </p:nvSpPr>
          <p:spPr>
            <a:xfrm>
              <a:off x="1150140" y="3772622"/>
              <a:ext cx="14150185" cy="851323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INTRODUCCIÓN</a:t>
              </a:r>
            </a:p>
          </p:txBody>
        </p:sp>
      </p:grpSp>
      <p:sp>
        <p:nvSpPr>
          <p:cNvPr id="9" name="Google Shape;84;p1">
            <a:extLst>
              <a:ext uri="{FF2B5EF4-FFF2-40B4-BE49-F238E27FC236}">
                <a16:creationId xmlns:a16="http://schemas.microsoft.com/office/drawing/2014/main" id="{F5AD6B4D-AF36-4009-94CB-6294FAD7D25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543413" y="3781662"/>
            <a:ext cx="22044303" cy="396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>
              <a:buClr>
                <a:srgbClr val="0070C0"/>
              </a:buClr>
              <a:buSzPts val="25000"/>
            </a:pPr>
            <a:br>
              <a:rPr lang="es-MX" sz="9600" b="1" dirty="0">
                <a:solidFill>
                  <a:srgbClr val="006335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s-MX" sz="9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TÍTULO</a:t>
            </a:r>
            <a:br>
              <a:rPr lang="es-MX" sz="9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s-MX" sz="7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Autores </a:t>
            </a:r>
            <a:r>
              <a:rPr lang="es-ES" sz="73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nombre(s), apellido paterno y apellido materno</a:t>
            </a:r>
            <a:br>
              <a:rPr lang="es-ES" sz="7300" dirty="0">
                <a:solidFill>
                  <a:srgbClr val="90552B"/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Institución educativa</a:t>
            </a:r>
            <a:br>
              <a:rPr lang="es-E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es-ES" sz="44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Correo electrónico del responsable</a:t>
            </a:r>
            <a:endParaRPr sz="73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FBCF7CB-CC83-4AA2-9888-8F671D71F116}"/>
              </a:ext>
            </a:extLst>
          </p:cNvPr>
          <p:cNvGrpSpPr/>
          <p:nvPr/>
        </p:nvGrpSpPr>
        <p:grpSpPr>
          <a:xfrm>
            <a:off x="798389" y="17616854"/>
            <a:ext cx="13523666" cy="1433923"/>
            <a:chOff x="0" y="3767729"/>
            <a:chExt cx="18000000" cy="905258"/>
          </a:xfrm>
          <a:solidFill>
            <a:srgbClr val="002060"/>
          </a:solidFill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3EBC39F1-B758-475A-BB05-343CD12D71E5}"/>
                </a:ext>
              </a:extLst>
            </p:cNvPr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A9CBD7"/>
                </a:solidFill>
              </a:endParaRP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67E90246-DCD0-4D43-B2BD-3CB73BAAD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8C88535-E2BB-424B-8E08-1458B5A82D9F}"/>
                </a:ext>
              </a:extLst>
            </p:cNvPr>
            <p:cNvSpPr txBox="1"/>
            <p:nvPr/>
          </p:nvSpPr>
          <p:spPr>
            <a:xfrm>
              <a:off x="1150140" y="3935972"/>
              <a:ext cx="14150185" cy="5246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MATERIALES Y MÉTODOS 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DEB4F66-B074-4733-90E8-7F159E630303}"/>
              </a:ext>
            </a:extLst>
          </p:cNvPr>
          <p:cNvGrpSpPr/>
          <p:nvPr/>
        </p:nvGrpSpPr>
        <p:grpSpPr>
          <a:xfrm>
            <a:off x="17213116" y="8391594"/>
            <a:ext cx="13523666" cy="1433923"/>
            <a:chOff x="0" y="3767729"/>
            <a:chExt cx="18000000" cy="905258"/>
          </a:xfrm>
          <a:solidFill>
            <a:srgbClr val="002060"/>
          </a:solidFill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9933CE9C-6F0C-460D-A176-1F1E5CE8CF3A}"/>
                </a:ext>
              </a:extLst>
            </p:cNvPr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A9CBD7"/>
                </a:solidFill>
              </a:endParaRPr>
            </a:p>
          </p:txBody>
        </p:sp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63512483-4768-4E41-B660-C5456C2761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6D530FE2-328A-428A-8716-2235582090C8}"/>
                </a:ext>
              </a:extLst>
            </p:cNvPr>
            <p:cNvSpPr txBox="1"/>
            <p:nvPr/>
          </p:nvSpPr>
          <p:spPr>
            <a:xfrm>
              <a:off x="1150140" y="3935972"/>
              <a:ext cx="14150185" cy="5246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RESULTADOS Y DISCUSIÓN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609CA9C5-8A3D-48FF-B9F5-053BD2874668}"/>
              </a:ext>
            </a:extLst>
          </p:cNvPr>
          <p:cNvGrpSpPr/>
          <p:nvPr/>
        </p:nvGrpSpPr>
        <p:grpSpPr>
          <a:xfrm>
            <a:off x="17159614" y="23267072"/>
            <a:ext cx="13523666" cy="1433923"/>
            <a:chOff x="0" y="3767729"/>
            <a:chExt cx="18000000" cy="905258"/>
          </a:xfrm>
          <a:solidFill>
            <a:srgbClr val="002060"/>
          </a:solidFill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5EEA7678-D3AE-465B-B86D-20CB8D2D879F}"/>
                </a:ext>
              </a:extLst>
            </p:cNvPr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A9CBD7"/>
                </a:solidFill>
              </a:endParaRPr>
            </a:p>
          </p:txBody>
        </p:sp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494A96BA-3E7B-413C-948D-64C9DDE311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56935C48-72DE-4814-8DB9-A2E46E0393CA}"/>
                </a:ext>
              </a:extLst>
            </p:cNvPr>
            <p:cNvSpPr txBox="1"/>
            <p:nvPr/>
          </p:nvSpPr>
          <p:spPr>
            <a:xfrm>
              <a:off x="1150140" y="3935972"/>
              <a:ext cx="14150185" cy="5246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CONCLUSIONES</a:t>
              </a:r>
            </a:p>
          </p:txBody>
        </p:sp>
      </p:grpSp>
      <p:sp>
        <p:nvSpPr>
          <p:cNvPr id="22" name="CuadroTexto 21">
            <a:extLst>
              <a:ext uri="{FF2B5EF4-FFF2-40B4-BE49-F238E27FC236}">
                <a16:creationId xmlns:a16="http://schemas.microsoft.com/office/drawing/2014/main" id="{F3B002A0-2618-424F-8731-136370FD75E4}"/>
              </a:ext>
            </a:extLst>
          </p:cNvPr>
          <p:cNvSpPr txBox="1"/>
          <p:nvPr/>
        </p:nvSpPr>
        <p:spPr>
          <a:xfrm>
            <a:off x="798389" y="10347157"/>
            <a:ext cx="135236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purus</a:t>
            </a:r>
            <a:r>
              <a:rPr lang="es-MX" sz="3600" dirty="0"/>
              <a:t> </a:t>
            </a:r>
            <a:r>
              <a:rPr lang="es-MX" sz="3600" dirty="0" err="1"/>
              <a:t>fringilla</a:t>
            </a:r>
            <a:r>
              <a:rPr lang="es-MX" sz="3600" dirty="0"/>
              <a:t> </a:t>
            </a:r>
            <a:r>
              <a:rPr lang="es-MX" sz="3600" dirty="0" err="1"/>
              <a:t>arcu</a:t>
            </a:r>
            <a:r>
              <a:rPr lang="es-MX" sz="3600" dirty="0"/>
              <a:t>, </a:t>
            </a:r>
            <a:r>
              <a:rPr lang="es-MX" sz="3600" dirty="0" err="1"/>
              <a:t>rutrum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cum lacinia porta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aenean</a:t>
            </a:r>
            <a:r>
              <a:rPr lang="es-MX" sz="3600" dirty="0"/>
              <a:t> </a:t>
            </a:r>
            <a:r>
              <a:rPr lang="es-MX" sz="3600" dirty="0" err="1"/>
              <a:t>tellus</a:t>
            </a:r>
            <a:r>
              <a:rPr lang="es-MX" sz="3600" dirty="0"/>
              <a:t>. </a:t>
            </a:r>
            <a:r>
              <a:rPr lang="es-MX" sz="3600" dirty="0" err="1"/>
              <a:t>Varius</a:t>
            </a:r>
            <a:r>
              <a:rPr lang="es-MX" sz="3600" dirty="0"/>
              <a:t> ultrices </a:t>
            </a:r>
            <a:r>
              <a:rPr lang="es-MX" sz="3600" dirty="0" err="1"/>
              <a:t>fames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nibh</a:t>
            </a:r>
            <a:r>
              <a:rPr lang="es-MX" sz="3600" dirty="0"/>
              <a:t> </a:t>
            </a:r>
            <a:r>
              <a:rPr lang="es-MX" sz="3600" dirty="0" err="1"/>
              <a:t>cursus</a:t>
            </a:r>
            <a:r>
              <a:rPr lang="es-MX" sz="3600" dirty="0"/>
              <a:t> </a:t>
            </a:r>
            <a:r>
              <a:rPr lang="es-MX" sz="3600" dirty="0" err="1"/>
              <a:t>tempus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, id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dis</a:t>
            </a:r>
            <a:r>
              <a:rPr lang="es-MX" sz="3600" dirty="0"/>
              <a:t> </a:t>
            </a:r>
            <a:r>
              <a:rPr lang="es-MX" sz="3600" dirty="0" err="1"/>
              <a:t>class</a:t>
            </a:r>
            <a:r>
              <a:rPr lang="es-MX" sz="3600" dirty="0"/>
              <a:t> nunc commodo </a:t>
            </a:r>
            <a:r>
              <a:rPr lang="es-MX" sz="3600" dirty="0" err="1"/>
              <a:t>nisl</a:t>
            </a:r>
            <a:r>
              <a:rPr lang="es-MX" sz="3600" dirty="0"/>
              <a:t> lacinia, </a:t>
            </a:r>
            <a:r>
              <a:rPr lang="es-MX" sz="3600" dirty="0" err="1"/>
              <a:t>orci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scelerisque</a:t>
            </a:r>
            <a:r>
              <a:rPr lang="es-MX" sz="3600" dirty="0"/>
              <a:t> </a:t>
            </a:r>
            <a:r>
              <a:rPr lang="es-MX" sz="3600" dirty="0" err="1"/>
              <a:t>ultricies</a:t>
            </a:r>
            <a:r>
              <a:rPr lang="es-MX" sz="3600" dirty="0"/>
              <a:t> </a:t>
            </a:r>
            <a:r>
              <a:rPr lang="es-MX" sz="3600" dirty="0" err="1"/>
              <a:t>hendrerit</a:t>
            </a:r>
            <a:r>
              <a:rPr lang="es-MX" sz="3600" dirty="0"/>
              <a:t> </a:t>
            </a:r>
            <a:r>
              <a:rPr lang="es-MX" sz="3600" dirty="0" err="1"/>
              <a:t>penatibus</a:t>
            </a:r>
            <a:r>
              <a:rPr lang="es-MX" sz="3600" dirty="0"/>
              <a:t>. 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0DC69A59-04B9-4743-B62F-E6AD578B2F0D}"/>
              </a:ext>
            </a:extLst>
          </p:cNvPr>
          <p:cNvSpPr txBox="1"/>
          <p:nvPr/>
        </p:nvSpPr>
        <p:spPr>
          <a:xfrm>
            <a:off x="798389" y="19504817"/>
            <a:ext cx="13523666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purus</a:t>
            </a:r>
            <a:r>
              <a:rPr lang="es-MX" sz="3600" dirty="0"/>
              <a:t> </a:t>
            </a:r>
            <a:r>
              <a:rPr lang="es-MX" sz="3600" dirty="0" err="1"/>
              <a:t>fringilla</a:t>
            </a:r>
            <a:r>
              <a:rPr lang="es-MX" sz="3600" dirty="0"/>
              <a:t> </a:t>
            </a:r>
            <a:r>
              <a:rPr lang="es-MX" sz="3600" dirty="0" err="1"/>
              <a:t>arcu</a:t>
            </a:r>
            <a:r>
              <a:rPr lang="es-MX" sz="3600" dirty="0"/>
              <a:t>, </a:t>
            </a:r>
            <a:r>
              <a:rPr lang="es-MX" sz="3600" dirty="0" err="1"/>
              <a:t>rutrum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cum lacinia porta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aenean</a:t>
            </a:r>
            <a:r>
              <a:rPr lang="es-MX" sz="3600" dirty="0"/>
              <a:t> </a:t>
            </a:r>
            <a:r>
              <a:rPr lang="es-MX" sz="3600" dirty="0" err="1"/>
              <a:t>tellus</a:t>
            </a:r>
            <a:r>
              <a:rPr lang="es-MX" sz="3600" dirty="0"/>
              <a:t>. </a:t>
            </a:r>
            <a:r>
              <a:rPr lang="es-MX" sz="3600" dirty="0" err="1"/>
              <a:t>Varius</a:t>
            </a:r>
            <a:r>
              <a:rPr lang="es-MX" sz="3600" dirty="0"/>
              <a:t> ultrices </a:t>
            </a:r>
            <a:r>
              <a:rPr lang="es-MX" sz="3600" dirty="0" err="1"/>
              <a:t>fames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nibh</a:t>
            </a:r>
            <a:r>
              <a:rPr lang="es-MX" sz="3600" dirty="0"/>
              <a:t> </a:t>
            </a:r>
            <a:r>
              <a:rPr lang="es-MX" sz="3600" dirty="0" err="1"/>
              <a:t>cursus</a:t>
            </a:r>
            <a:r>
              <a:rPr lang="es-MX" sz="3600" dirty="0"/>
              <a:t> </a:t>
            </a:r>
            <a:r>
              <a:rPr lang="es-MX" sz="3600" dirty="0" err="1"/>
              <a:t>tempus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, id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dis</a:t>
            </a:r>
            <a:r>
              <a:rPr lang="es-MX" sz="3600" dirty="0"/>
              <a:t> </a:t>
            </a:r>
            <a:r>
              <a:rPr lang="es-MX" sz="3600" dirty="0" err="1"/>
              <a:t>class</a:t>
            </a:r>
            <a:r>
              <a:rPr lang="es-MX" sz="3600" dirty="0"/>
              <a:t> nunc commodo </a:t>
            </a:r>
            <a:r>
              <a:rPr lang="es-MX" sz="3600" dirty="0" err="1"/>
              <a:t>nisl</a:t>
            </a:r>
            <a:r>
              <a:rPr lang="es-MX" sz="3600" dirty="0"/>
              <a:t> lacinia, </a:t>
            </a:r>
            <a:r>
              <a:rPr lang="es-MX" sz="3600" dirty="0" err="1"/>
              <a:t>orci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scelerisque</a:t>
            </a:r>
            <a:r>
              <a:rPr lang="es-MX" sz="3600" dirty="0"/>
              <a:t> </a:t>
            </a:r>
            <a:r>
              <a:rPr lang="es-MX" sz="3600" dirty="0" err="1"/>
              <a:t>ultricies</a:t>
            </a:r>
            <a:r>
              <a:rPr lang="es-MX" sz="3600" dirty="0"/>
              <a:t> </a:t>
            </a:r>
            <a:r>
              <a:rPr lang="es-MX" sz="3600" dirty="0" err="1"/>
              <a:t>hendrerit</a:t>
            </a:r>
            <a:r>
              <a:rPr lang="es-MX" sz="3600" dirty="0"/>
              <a:t> </a:t>
            </a:r>
            <a:r>
              <a:rPr lang="es-MX" sz="3600" dirty="0" err="1"/>
              <a:t>penatibus</a:t>
            </a:r>
            <a:r>
              <a:rPr lang="es-MX" sz="3600" dirty="0"/>
              <a:t>. </a:t>
            </a:r>
            <a:r>
              <a:rPr lang="es-MX" sz="3600" dirty="0" err="1"/>
              <a:t>Tincidunt</a:t>
            </a:r>
            <a:r>
              <a:rPr lang="es-MX" sz="3600" dirty="0"/>
              <a:t> </a:t>
            </a:r>
            <a:r>
              <a:rPr lang="es-MX" sz="3600" dirty="0" err="1"/>
              <a:t>facilisis</a:t>
            </a:r>
            <a:r>
              <a:rPr lang="es-MX" sz="3600" dirty="0"/>
              <a:t> cum sed quisque </a:t>
            </a:r>
            <a:r>
              <a:rPr lang="es-MX" sz="3600" dirty="0" err="1"/>
              <a:t>sociis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 </a:t>
            </a:r>
            <a:r>
              <a:rPr lang="es-MX" sz="3600" dirty="0" err="1"/>
              <a:t>integer</a:t>
            </a:r>
            <a:r>
              <a:rPr lang="es-MX" sz="3600" dirty="0"/>
              <a:t> ornare </a:t>
            </a:r>
            <a:r>
              <a:rPr lang="es-MX" sz="3600" dirty="0" err="1"/>
              <a:t>curabitur</a:t>
            </a:r>
            <a:r>
              <a:rPr lang="es-MX" sz="3600" dirty="0"/>
              <a:t> eros </a:t>
            </a:r>
            <a:r>
              <a:rPr lang="es-MX" sz="3600" dirty="0" err="1"/>
              <a:t>varius</a:t>
            </a:r>
            <a:r>
              <a:rPr lang="es-MX" sz="3600" dirty="0"/>
              <a:t>, </a:t>
            </a:r>
            <a:r>
              <a:rPr lang="es-MX" sz="3600" dirty="0" err="1"/>
              <a:t>etiam</a:t>
            </a:r>
            <a:r>
              <a:rPr lang="es-MX" sz="3600" dirty="0"/>
              <a:t> </a:t>
            </a:r>
            <a:r>
              <a:rPr lang="es-MX" sz="3600" dirty="0" err="1"/>
              <a:t>eleifend</a:t>
            </a:r>
            <a:r>
              <a:rPr lang="es-MX" sz="3600" dirty="0"/>
              <a:t> commodo </a:t>
            </a:r>
            <a:r>
              <a:rPr lang="es-MX" sz="3600" dirty="0" err="1"/>
              <a:t>feugiat</a:t>
            </a:r>
            <a:r>
              <a:rPr lang="es-MX" sz="3600" dirty="0"/>
              <a:t> </a:t>
            </a:r>
            <a:r>
              <a:rPr lang="es-MX" sz="3600" dirty="0" err="1"/>
              <a:t>sodales</a:t>
            </a:r>
            <a:r>
              <a:rPr lang="es-MX" sz="3600" dirty="0"/>
              <a:t> </a:t>
            </a:r>
            <a:r>
              <a:rPr lang="es-MX" sz="3600" dirty="0" err="1"/>
              <a:t>ullamcorper</a:t>
            </a:r>
            <a:r>
              <a:rPr lang="es-MX" sz="3600" dirty="0"/>
              <a:t> nunc </a:t>
            </a:r>
            <a:r>
              <a:rPr lang="es-MX" sz="3600" dirty="0" err="1"/>
              <a:t>accumsan</a:t>
            </a:r>
            <a:r>
              <a:rPr lang="es-MX" sz="3600" dirty="0"/>
              <a:t>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fames</a:t>
            </a:r>
            <a:r>
              <a:rPr lang="es-MX" sz="3600" dirty="0"/>
              <a:t> </a:t>
            </a:r>
            <a:r>
              <a:rPr lang="es-MX" sz="3600" dirty="0" err="1"/>
              <a:t>nostra</a:t>
            </a:r>
            <a:r>
              <a:rPr lang="es-MX" sz="3600" dirty="0"/>
              <a:t>, </a:t>
            </a:r>
            <a:r>
              <a:rPr lang="es-MX" sz="3600" dirty="0" err="1"/>
              <a:t>conubia</a:t>
            </a:r>
            <a:r>
              <a:rPr lang="es-MX" sz="3600" dirty="0"/>
              <a:t> </a:t>
            </a:r>
            <a:r>
              <a:rPr lang="es-MX" sz="3600" dirty="0" err="1"/>
              <a:t>risus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nec</a:t>
            </a:r>
            <a:r>
              <a:rPr lang="es-MX" sz="3600" dirty="0"/>
              <a:t> </a:t>
            </a:r>
            <a:r>
              <a:rPr lang="es-MX" sz="3600" dirty="0" err="1"/>
              <a:t>eget</a:t>
            </a:r>
            <a:r>
              <a:rPr lang="es-MX" sz="3600" dirty="0"/>
              <a:t> leo </a:t>
            </a:r>
            <a:r>
              <a:rPr lang="es-MX" sz="3600" dirty="0" err="1"/>
              <a:t>mattis</a:t>
            </a:r>
            <a:r>
              <a:rPr lang="es-MX" sz="3600" dirty="0"/>
              <a:t> montes </a:t>
            </a:r>
            <a:r>
              <a:rPr lang="es-MX" sz="3600" dirty="0" err="1"/>
              <a:t>hac</a:t>
            </a:r>
            <a:r>
              <a:rPr lang="es-MX" sz="3600" dirty="0"/>
              <a:t> </a:t>
            </a:r>
            <a:r>
              <a:rPr lang="es-MX" sz="3600" dirty="0" err="1"/>
              <a:t>augue</a:t>
            </a:r>
            <a:r>
              <a:rPr lang="es-MX" sz="3600" dirty="0"/>
              <a:t>. </a:t>
            </a:r>
            <a:r>
              <a:rPr lang="es-MX" sz="3600" dirty="0" err="1"/>
              <a:t>Sagittis</a:t>
            </a:r>
            <a:r>
              <a:rPr lang="es-MX" sz="3600" dirty="0"/>
              <a:t> </a:t>
            </a:r>
            <a:r>
              <a:rPr lang="es-MX" sz="3600" dirty="0" err="1"/>
              <a:t>venenatis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pellentesque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hac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nullam</a:t>
            </a:r>
            <a:r>
              <a:rPr lang="es-MX" sz="3600" dirty="0"/>
              <a:t>, </a:t>
            </a:r>
            <a:r>
              <a:rPr lang="es-MX" sz="3600" dirty="0" err="1"/>
              <a:t>vestibulum</a:t>
            </a:r>
            <a:r>
              <a:rPr lang="es-MX" sz="3600" dirty="0"/>
              <a:t> </a:t>
            </a:r>
            <a:r>
              <a:rPr lang="es-MX" sz="3600" dirty="0" err="1"/>
              <a:t>cubilia</a:t>
            </a:r>
            <a:r>
              <a:rPr lang="es-MX" sz="3600" dirty="0"/>
              <a:t> </a:t>
            </a:r>
            <a:r>
              <a:rPr lang="es-MX" sz="3600" dirty="0" err="1"/>
              <a:t>felis</a:t>
            </a:r>
            <a:r>
              <a:rPr lang="es-MX" sz="3600" dirty="0"/>
              <a:t> platea et </a:t>
            </a:r>
            <a:r>
              <a:rPr lang="es-MX" sz="3600" dirty="0" err="1"/>
              <a:t>pharetra</a:t>
            </a:r>
            <a:r>
              <a:rPr lang="es-MX" sz="3600" dirty="0"/>
              <a:t> </a:t>
            </a:r>
            <a:r>
              <a:rPr lang="es-MX" sz="3600" dirty="0" err="1"/>
              <a:t>placerat</a:t>
            </a:r>
            <a:r>
              <a:rPr lang="es-MX" sz="3600" dirty="0"/>
              <a:t>, urna </a:t>
            </a:r>
            <a:r>
              <a:rPr lang="es-MX" sz="3600" dirty="0" err="1"/>
              <a:t>im|perdiet</a:t>
            </a:r>
            <a:r>
              <a:rPr lang="es-MX" sz="3600" dirty="0"/>
              <a:t> </a:t>
            </a:r>
            <a:r>
              <a:rPr lang="es-MX" sz="3600" dirty="0" err="1"/>
              <a:t>sodales</a:t>
            </a:r>
            <a:r>
              <a:rPr lang="es-MX" sz="3600" dirty="0"/>
              <a:t> ante </a:t>
            </a:r>
            <a:r>
              <a:rPr lang="es-MX" sz="3600" dirty="0" err="1"/>
              <a:t>molestie</a:t>
            </a:r>
            <a:r>
              <a:rPr lang="es-MX" sz="3600" dirty="0"/>
              <a:t> </a:t>
            </a:r>
            <a:r>
              <a:rPr lang="es-MX" sz="3600" dirty="0" err="1"/>
              <a:t>rutrum</a:t>
            </a:r>
            <a:r>
              <a:rPr lang="es-MX" sz="3600" dirty="0"/>
              <a:t>.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E25DB701-5A4A-46D1-8E9A-F1357CD2A1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27" y="29586978"/>
            <a:ext cx="6978673" cy="6449407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33113FE5-4254-4F30-9D66-3E13B62B7D9E}"/>
              </a:ext>
            </a:extLst>
          </p:cNvPr>
          <p:cNvSpPr txBox="1"/>
          <p:nvPr/>
        </p:nvSpPr>
        <p:spPr>
          <a:xfrm>
            <a:off x="1855368" y="36608250"/>
            <a:ext cx="11624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/>
              <a:t>Figura 1. Convención Internacional UNACH 2026. </a:t>
            </a:r>
            <a:endParaRPr lang="es-MX" sz="36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C005856-9AEF-4D97-8E4C-E09B8CF871D8}"/>
              </a:ext>
            </a:extLst>
          </p:cNvPr>
          <p:cNvSpPr txBox="1"/>
          <p:nvPr/>
        </p:nvSpPr>
        <p:spPr>
          <a:xfrm>
            <a:off x="17213116" y="10256327"/>
            <a:ext cx="13523666" cy="13388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purus</a:t>
            </a:r>
            <a:r>
              <a:rPr lang="es-MX" sz="3600" dirty="0"/>
              <a:t> </a:t>
            </a:r>
            <a:r>
              <a:rPr lang="es-MX" sz="3600" dirty="0" err="1"/>
              <a:t>fringilla</a:t>
            </a:r>
            <a:r>
              <a:rPr lang="es-MX" sz="3600" dirty="0"/>
              <a:t> </a:t>
            </a:r>
            <a:r>
              <a:rPr lang="es-MX" sz="3600" dirty="0" err="1"/>
              <a:t>arcu</a:t>
            </a:r>
            <a:r>
              <a:rPr lang="es-MX" sz="3600" dirty="0"/>
              <a:t>, </a:t>
            </a:r>
            <a:r>
              <a:rPr lang="es-MX" sz="3600" dirty="0" err="1"/>
              <a:t>rutrum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cum lacinia porta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aenean</a:t>
            </a:r>
            <a:r>
              <a:rPr lang="es-MX" sz="3600" dirty="0"/>
              <a:t> </a:t>
            </a:r>
            <a:r>
              <a:rPr lang="es-MX" sz="3600" dirty="0" err="1"/>
              <a:t>tellus</a:t>
            </a:r>
            <a:r>
              <a:rPr lang="es-MX" sz="3600" dirty="0"/>
              <a:t>. </a:t>
            </a:r>
            <a:r>
              <a:rPr lang="es-MX" sz="3600" dirty="0" err="1"/>
              <a:t>Varius</a:t>
            </a:r>
            <a:r>
              <a:rPr lang="es-MX" sz="3600" dirty="0"/>
              <a:t> ultrices </a:t>
            </a:r>
            <a:r>
              <a:rPr lang="es-MX" sz="3600" dirty="0" err="1"/>
              <a:t>fames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nibh</a:t>
            </a:r>
            <a:r>
              <a:rPr lang="es-MX" sz="3600" dirty="0"/>
              <a:t> </a:t>
            </a:r>
            <a:r>
              <a:rPr lang="es-MX" sz="3600" dirty="0" err="1"/>
              <a:t>cursus</a:t>
            </a:r>
            <a:r>
              <a:rPr lang="es-MX" sz="3600" dirty="0"/>
              <a:t> </a:t>
            </a:r>
            <a:r>
              <a:rPr lang="es-MX" sz="3600" dirty="0" err="1"/>
              <a:t>tempus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, id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dis</a:t>
            </a:r>
            <a:r>
              <a:rPr lang="es-MX" sz="3600" dirty="0"/>
              <a:t> </a:t>
            </a:r>
            <a:r>
              <a:rPr lang="es-MX" sz="3600" dirty="0" err="1"/>
              <a:t>class</a:t>
            </a:r>
            <a:r>
              <a:rPr lang="es-MX" sz="3600" dirty="0"/>
              <a:t> nunc commodo </a:t>
            </a:r>
            <a:r>
              <a:rPr lang="es-MX" sz="3600" dirty="0" err="1"/>
              <a:t>nisl</a:t>
            </a:r>
            <a:r>
              <a:rPr lang="es-MX" sz="3600" dirty="0"/>
              <a:t> lacinia, </a:t>
            </a:r>
            <a:r>
              <a:rPr lang="es-MX" sz="3600" dirty="0" err="1"/>
              <a:t>orci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scelerisque</a:t>
            </a:r>
            <a:r>
              <a:rPr lang="es-MX" sz="3600" dirty="0"/>
              <a:t> </a:t>
            </a:r>
            <a:r>
              <a:rPr lang="es-MX" sz="3600" dirty="0" err="1"/>
              <a:t>ultricies</a:t>
            </a:r>
            <a:r>
              <a:rPr lang="es-MX" sz="3600" dirty="0"/>
              <a:t> </a:t>
            </a:r>
            <a:r>
              <a:rPr lang="es-MX" sz="3600" dirty="0" err="1"/>
              <a:t>hendrerit</a:t>
            </a:r>
            <a:r>
              <a:rPr lang="es-MX" sz="3600" dirty="0"/>
              <a:t> </a:t>
            </a:r>
            <a:r>
              <a:rPr lang="es-MX" sz="3600" dirty="0" err="1"/>
              <a:t>penatibus</a:t>
            </a:r>
            <a:r>
              <a:rPr lang="es-MX" sz="3600" dirty="0"/>
              <a:t>. 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dirty="0" err="1"/>
              <a:t>Varius</a:t>
            </a:r>
            <a:r>
              <a:rPr lang="es-MX" sz="3600" dirty="0"/>
              <a:t> ultrices </a:t>
            </a:r>
            <a:r>
              <a:rPr lang="es-MX" sz="3600" dirty="0" err="1"/>
              <a:t>fames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nibh</a:t>
            </a:r>
            <a:r>
              <a:rPr lang="es-MX" sz="3600" dirty="0"/>
              <a:t> </a:t>
            </a:r>
            <a:r>
              <a:rPr lang="es-MX" sz="3600" dirty="0" err="1"/>
              <a:t>cursus</a:t>
            </a:r>
            <a:r>
              <a:rPr lang="es-MX" sz="3600" dirty="0"/>
              <a:t> </a:t>
            </a:r>
            <a:r>
              <a:rPr lang="es-MX" sz="3600" dirty="0" err="1"/>
              <a:t>tempus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, id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dis</a:t>
            </a:r>
            <a:r>
              <a:rPr lang="es-MX" sz="3600" dirty="0"/>
              <a:t> </a:t>
            </a:r>
            <a:r>
              <a:rPr lang="es-MX" sz="3600" dirty="0" err="1"/>
              <a:t>class</a:t>
            </a:r>
            <a:r>
              <a:rPr lang="es-MX" sz="3600" dirty="0"/>
              <a:t> nunc commodo </a:t>
            </a:r>
            <a:r>
              <a:rPr lang="es-MX" sz="3600" dirty="0" err="1"/>
              <a:t>nisl</a:t>
            </a:r>
            <a:r>
              <a:rPr lang="es-MX" sz="3600" dirty="0"/>
              <a:t> lacinia, </a:t>
            </a:r>
            <a:r>
              <a:rPr lang="es-MX" sz="3600" dirty="0" err="1"/>
              <a:t>orci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scelerisque</a:t>
            </a:r>
            <a:r>
              <a:rPr lang="es-MX" sz="3600" dirty="0"/>
              <a:t> </a:t>
            </a:r>
            <a:r>
              <a:rPr lang="es-MX" sz="3600" dirty="0" err="1"/>
              <a:t>ultricies</a:t>
            </a:r>
            <a:r>
              <a:rPr lang="es-MX" sz="3600" dirty="0"/>
              <a:t> </a:t>
            </a:r>
            <a:r>
              <a:rPr lang="es-MX" sz="3600" dirty="0" err="1"/>
              <a:t>hendrerit</a:t>
            </a:r>
            <a:r>
              <a:rPr lang="es-MX" sz="3600" dirty="0"/>
              <a:t> </a:t>
            </a:r>
            <a:r>
              <a:rPr lang="es-MX" sz="3600" dirty="0" err="1"/>
              <a:t>penatibus</a:t>
            </a:r>
            <a:r>
              <a:rPr lang="es-MX" sz="3600" dirty="0"/>
              <a:t>.</a:t>
            </a:r>
          </a:p>
          <a:p>
            <a:pPr algn="just"/>
            <a:endParaRPr lang="es-MX" sz="3600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B47C0B2-B2C8-4A81-B937-BC29628DED4F}"/>
              </a:ext>
            </a:extLst>
          </p:cNvPr>
          <p:cNvSpPr txBox="1"/>
          <p:nvPr/>
        </p:nvSpPr>
        <p:spPr>
          <a:xfrm>
            <a:off x="17085685" y="24993479"/>
            <a:ext cx="1352366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  <a:p>
            <a:pPr algn="just"/>
            <a:endParaRPr lang="es-MX" sz="3600" dirty="0"/>
          </a:p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purus</a:t>
            </a:r>
            <a:r>
              <a:rPr lang="es-MX" sz="3600" dirty="0"/>
              <a:t> </a:t>
            </a:r>
            <a:r>
              <a:rPr lang="es-MX" sz="3600" dirty="0" err="1"/>
              <a:t>fringilla</a:t>
            </a:r>
            <a:r>
              <a:rPr lang="es-MX" sz="3600" dirty="0"/>
              <a:t> </a:t>
            </a:r>
            <a:r>
              <a:rPr lang="es-MX" sz="3600" dirty="0" err="1"/>
              <a:t>arcu</a:t>
            </a:r>
            <a:r>
              <a:rPr lang="es-MX" sz="3600" dirty="0"/>
              <a:t>, </a:t>
            </a:r>
            <a:r>
              <a:rPr lang="es-MX" sz="3600" dirty="0" err="1"/>
              <a:t>rutrum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cum lacinia porta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aenean</a:t>
            </a:r>
            <a:r>
              <a:rPr lang="es-MX" sz="3600" dirty="0"/>
              <a:t> </a:t>
            </a:r>
            <a:r>
              <a:rPr lang="es-MX" sz="3600" dirty="0" err="1"/>
              <a:t>tellus</a:t>
            </a:r>
            <a:r>
              <a:rPr lang="es-MX" sz="3600" dirty="0"/>
              <a:t>. </a:t>
            </a:r>
            <a:r>
              <a:rPr lang="es-MX" sz="3600" dirty="0" err="1"/>
              <a:t>Varius</a:t>
            </a:r>
            <a:r>
              <a:rPr lang="es-MX" sz="3600" dirty="0"/>
              <a:t> ultrices </a:t>
            </a:r>
            <a:r>
              <a:rPr lang="es-MX" sz="3600" dirty="0" err="1"/>
              <a:t>fames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</a:t>
            </a:r>
            <a:r>
              <a:rPr lang="es-MX" sz="3600" dirty="0" err="1"/>
              <a:t>egestas</a:t>
            </a:r>
            <a:r>
              <a:rPr lang="es-MX" sz="3600" dirty="0"/>
              <a:t> </a:t>
            </a:r>
            <a:r>
              <a:rPr lang="es-MX" sz="3600" dirty="0" err="1"/>
              <a:t>nibh</a:t>
            </a:r>
            <a:r>
              <a:rPr lang="es-MX" sz="3600" dirty="0"/>
              <a:t> </a:t>
            </a:r>
            <a:r>
              <a:rPr lang="es-MX" sz="3600" dirty="0" err="1"/>
              <a:t>cursus</a:t>
            </a:r>
            <a:r>
              <a:rPr lang="es-MX" sz="3600" dirty="0"/>
              <a:t> </a:t>
            </a:r>
            <a:r>
              <a:rPr lang="es-MX" sz="3600" dirty="0" err="1"/>
              <a:t>tempus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, id </a:t>
            </a:r>
            <a:r>
              <a:rPr lang="es-MX" sz="3600" dirty="0" err="1"/>
              <a:t>posuere</a:t>
            </a:r>
            <a:r>
              <a:rPr lang="es-MX" sz="3600" dirty="0"/>
              <a:t> </a:t>
            </a:r>
            <a:r>
              <a:rPr lang="es-MX" sz="3600" dirty="0" err="1"/>
              <a:t>dis</a:t>
            </a:r>
            <a:r>
              <a:rPr lang="es-MX" sz="3600" dirty="0"/>
              <a:t> </a:t>
            </a:r>
            <a:r>
              <a:rPr lang="es-MX" sz="3600" dirty="0" err="1"/>
              <a:t>class</a:t>
            </a:r>
            <a:r>
              <a:rPr lang="es-MX" sz="3600" dirty="0"/>
              <a:t> nunc commodo </a:t>
            </a:r>
            <a:r>
              <a:rPr lang="es-MX" sz="3600" dirty="0" err="1"/>
              <a:t>nisl</a:t>
            </a:r>
            <a:r>
              <a:rPr lang="es-MX" sz="3600" dirty="0"/>
              <a:t> lacinia, </a:t>
            </a:r>
            <a:r>
              <a:rPr lang="es-MX" sz="3600" dirty="0" err="1"/>
              <a:t>orci</a:t>
            </a:r>
            <a:r>
              <a:rPr lang="es-MX" sz="3600" dirty="0"/>
              <a:t> </a:t>
            </a:r>
            <a:r>
              <a:rPr lang="es-MX" sz="3600" dirty="0" err="1"/>
              <a:t>natoque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scelerisque</a:t>
            </a:r>
            <a:r>
              <a:rPr lang="es-MX" sz="3600" dirty="0"/>
              <a:t> </a:t>
            </a:r>
            <a:r>
              <a:rPr lang="es-MX" sz="3600" dirty="0" err="1"/>
              <a:t>ultricies</a:t>
            </a:r>
            <a:r>
              <a:rPr lang="es-MX" sz="3600" dirty="0"/>
              <a:t> </a:t>
            </a:r>
            <a:r>
              <a:rPr lang="es-MX" sz="3600" dirty="0" err="1"/>
              <a:t>hendrerit</a:t>
            </a:r>
            <a:r>
              <a:rPr lang="es-MX" sz="3600" dirty="0"/>
              <a:t> </a:t>
            </a:r>
            <a:r>
              <a:rPr lang="es-MX" sz="3600" dirty="0" err="1"/>
              <a:t>penatibus</a:t>
            </a:r>
            <a:r>
              <a:rPr lang="es-MX" sz="3600" dirty="0"/>
              <a:t>. 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30B9C272-B0B2-4B40-8C57-EE7C3E8C9EBC}"/>
              </a:ext>
            </a:extLst>
          </p:cNvPr>
          <p:cNvGrpSpPr/>
          <p:nvPr/>
        </p:nvGrpSpPr>
        <p:grpSpPr>
          <a:xfrm>
            <a:off x="17043655" y="32291039"/>
            <a:ext cx="13523666" cy="1433923"/>
            <a:chOff x="0" y="3767729"/>
            <a:chExt cx="18000000" cy="905258"/>
          </a:xfrm>
          <a:solidFill>
            <a:srgbClr val="002060"/>
          </a:solidFill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788BAE37-C663-45C9-A05D-F02766533BFB}"/>
                </a:ext>
              </a:extLst>
            </p:cNvPr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A9CBD7"/>
                </a:solidFill>
              </a:endParaRP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BB43B0EB-9C52-4455-B316-350F12AD6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99D530A3-5507-4A01-9A9D-099E92B70B36}"/>
                </a:ext>
              </a:extLst>
            </p:cNvPr>
            <p:cNvSpPr txBox="1"/>
            <p:nvPr/>
          </p:nvSpPr>
          <p:spPr>
            <a:xfrm>
              <a:off x="1150140" y="3935972"/>
              <a:ext cx="14150185" cy="5246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AGRADECIMIENTOS</a:t>
              </a:r>
            </a:p>
          </p:txBody>
        </p:sp>
      </p:grp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394C99C-6E39-4925-9808-CF6464A2EE39}"/>
              </a:ext>
            </a:extLst>
          </p:cNvPr>
          <p:cNvSpPr txBox="1"/>
          <p:nvPr/>
        </p:nvSpPr>
        <p:spPr>
          <a:xfrm>
            <a:off x="16990153" y="34376740"/>
            <a:ext cx="13523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</p:txBody>
      </p:sp>
      <p:grpSp>
        <p:nvGrpSpPr>
          <p:cNvPr id="35" name="Grupo 34">
            <a:extLst>
              <a:ext uri="{FF2B5EF4-FFF2-40B4-BE49-F238E27FC236}">
                <a16:creationId xmlns:a16="http://schemas.microsoft.com/office/drawing/2014/main" id="{1F13838F-A45F-4F0B-9389-1E16AB27E4A5}"/>
              </a:ext>
            </a:extLst>
          </p:cNvPr>
          <p:cNvGrpSpPr/>
          <p:nvPr/>
        </p:nvGrpSpPr>
        <p:grpSpPr>
          <a:xfrm>
            <a:off x="906007" y="38702014"/>
            <a:ext cx="30321748" cy="1433923"/>
            <a:chOff x="0" y="3767729"/>
            <a:chExt cx="18000000" cy="905258"/>
          </a:xfrm>
          <a:solidFill>
            <a:srgbClr val="002060"/>
          </a:solidFill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53BBB36E-16C6-4294-A43D-54076C6AA092}"/>
                </a:ext>
              </a:extLst>
            </p:cNvPr>
            <p:cNvSpPr/>
            <p:nvPr/>
          </p:nvSpPr>
          <p:spPr>
            <a:xfrm>
              <a:off x="0" y="3772987"/>
              <a:ext cx="18000000" cy="90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1350">
                <a:solidFill>
                  <a:srgbClr val="A9CBD7"/>
                </a:solidFill>
              </a:endParaRP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24D967C7-7FC1-4C32-8BD4-DC5AD5BFB9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8895" y="3767729"/>
              <a:ext cx="451105" cy="905258"/>
            </a:xfrm>
            <a:prstGeom prst="rect">
              <a:avLst/>
            </a:prstGeom>
            <a:solidFill>
              <a:srgbClr val="002060"/>
            </a:solidFill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888F4E3A-8042-4191-B7E3-FA41BBC4644D}"/>
                </a:ext>
              </a:extLst>
            </p:cNvPr>
            <p:cNvSpPr txBox="1"/>
            <p:nvPr/>
          </p:nvSpPr>
          <p:spPr>
            <a:xfrm>
              <a:off x="1150140" y="3935972"/>
              <a:ext cx="14150185" cy="52462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s-ES" sz="4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BIBLIOGRAFÍA</a:t>
              </a:r>
            </a:p>
          </p:txBody>
        </p: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0B9449B-A87D-4111-AD6F-BFC50CC7DD0B}"/>
              </a:ext>
            </a:extLst>
          </p:cNvPr>
          <p:cNvSpPr txBox="1"/>
          <p:nvPr/>
        </p:nvSpPr>
        <p:spPr>
          <a:xfrm>
            <a:off x="906008" y="40451284"/>
            <a:ext cx="303217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600" dirty="0" err="1"/>
              <a:t>Lorem</a:t>
            </a:r>
            <a:r>
              <a:rPr lang="es-MX" sz="3600" dirty="0"/>
              <a:t> </a:t>
            </a:r>
            <a:r>
              <a:rPr lang="es-MX" sz="3600" dirty="0" err="1"/>
              <a:t>ipsum</a:t>
            </a:r>
            <a:r>
              <a:rPr lang="es-MX" sz="3600" dirty="0"/>
              <a:t> dolor </a:t>
            </a:r>
            <a:r>
              <a:rPr lang="es-MX" sz="3600" dirty="0" err="1"/>
              <a:t>sit</a:t>
            </a:r>
            <a:r>
              <a:rPr lang="es-MX" sz="3600" dirty="0"/>
              <a:t> </a:t>
            </a:r>
            <a:r>
              <a:rPr lang="es-MX" sz="3600" dirty="0" err="1"/>
              <a:t>amet</a:t>
            </a:r>
            <a:r>
              <a:rPr lang="es-MX" sz="3600" dirty="0"/>
              <a:t> </a:t>
            </a:r>
            <a:r>
              <a:rPr lang="es-MX" sz="3600" dirty="0" err="1"/>
              <a:t>consectetur</a:t>
            </a:r>
            <a:r>
              <a:rPr lang="es-MX" sz="3600" dirty="0"/>
              <a:t> </a:t>
            </a:r>
            <a:r>
              <a:rPr lang="es-MX" sz="3600" dirty="0" err="1"/>
              <a:t>adipiscing</a:t>
            </a:r>
            <a:r>
              <a:rPr lang="es-MX" sz="3600" dirty="0"/>
              <a:t>, </a:t>
            </a:r>
            <a:r>
              <a:rPr lang="es-MX" sz="3600" dirty="0" err="1"/>
              <a:t>elit</a:t>
            </a:r>
            <a:r>
              <a:rPr lang="es-MX" sz="3600" dirty="0"/>
              <a:t> </a:t>
            </a:r>
            <a:r>
              <a:rPr lang="es-MX" sz="3600" dirty="0" err="1"/>
              <a:t>lacus</a:t>
            </a:r>
            <a:r>
              <a:rPr lang="es-MX" sz="3600" dirty="0"/>
              <a:t> vehicula </a:t>
            </a:r>
            <a:r>
              <a:rPr lang="es-MX" sz="3600" dirty="0" err="1"/>
              <a:t>laoreet</a:t>
            </a:r>
            <a:r>
              <a:rPr lang="es-MX" sz="3600" dirty="0"/>
              <a:t> id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suscipit</a:t>
            </a:r>
            <a:r>
              <a:rPr lang="es-MX" sz="3600" dirty="0"/>
              <a:t> </a:t>
            </a:r>
            <a:r>
              <a:rPr lang="es-MX" sz="3600" dirty="0" err="1"/>
              <a:t>nisl</a:t>
            </a:r>
            <a:r>
              <a:rPr lang="es-MX" sz="3600" dirty="0"/>
              <a:t> </a:t>
            </a:r>
            <a:r>
              <a:rPr lang="es-MX" sz="3600" dirty="0" err="1"/>
              <a:t>mattis</a:t>
            </a:r>
            <a:r>
              <a:rPr lang="es-MX" sz="3600" dirty="0"/>
              <a:t> </a:t>
            </a:r>
            <a:r>
              <a:rPr lang="es-MX" sz="3600" dirty="0" err="1"/>
              <a:t>sollicitudin</a:t>
            </a:r>
            <a:r>
              <a:rPr lang="es-MX" sz="3600" dirty="0"/>
              <a:t> </a:t>
            </a:r>
            <a:r>
              <a:rPr lang="es-MX" sz="3600" dirty="0" err="1"/>
              <a:t>velit</a:t>
            </a:r>
            <a:r>
              <a:rPr lang="es-MX" sz="3600" dirty="0"/>
              <a:t>. </a:t>
            </a:r>
            <a:r>
              <a:rPr lang="es-MX" sz="3600" dirty="0" err="1"/>
              <a:t>Sapien</a:t>
            </a:r>
            <a:r>
              <a:rPr lang="es-MX" sz="3600" dirty="0"/>
              <a:t> </a:t>
            </a:r>
            <a:r>
              <a:rPr lang="es-MX" sz="3600" dirty="0" err="1"/>
              <a:t>primis</a:t>
            </a:r>
            <a:r>
              <a:rPr lang="es-MX" sz="3600" dirty="0"/>
              <a:t> </a:t>
            </a:r>
            <a:r>
              <a:rPr lang="es-MX" sz="3600" dirty="0" err="1"/>
              <a:t>facilisi</a:t>
            </a:r>
            <a:r>
              <a:rPr lang="es-MX" sz="3600" dirty="0"/>
              <a:t> </a:t>
            </a:r>
            <a:r>
              <a:rPr lang="es-MX" sz="3600" dirty="0" err="1"/>
              <a:t>metus</a:t>
            </a:r>
            <a:r>
              <a:rPr lang="es-MX" sz="3600" dirty="0"/>
              <a:t> </a:t>
            </a:r>
            <a:r>
              <a:rPr lang="es-MX" sz="3600" dirty="0" err="1"/>
              <a:t>himenaeos</a:t>
            </a:r>
            <a:r>
              <a:rPr lang="es-MX" sz="3600" dirty="0"/>
              <a:t> </a:t>
            </a:r>
            <a:r>
              <a:rPr lang="es-MX" sz="3600" dirty="0" err="1"/>
              <a:t>senectus</a:t>
            </a:r>
            <a:r>
              <a:rPr lang="es-MX" sz="3600" dirty="0"/>
              <a:t> </a:t>
            </a:r>
            <a:r>
              <a:rPr lang="es-MX" sz="3600" dirty="0" err="1"/>
              <a:t>potenti</a:t>
            </a:r>
            <a:r>
              <a:rPr lang="es-MX" sz="3600" dirty="0"/>
              <a:t> at, </a:t>
            </a:r>
            <a:r>
              <a:rPr lang="es-MX" sz="3600" dirty="0" err="1"/>
              <a:t>fringilla</a:t>
            </a:r>
            <a:r>
              <a:rPr lang="es-MX" sz="3600" dirty="0"/>
              <a:t> porta </a:t>
            </a:r>
            <a:r>
              <a:rPr lang="es-MX" sz="3600" dirty="0" err="1"/>
              <a:t>blandit</a:t>
            </a:r>
            <a:r>
              <a:rPr lang="es-MX" sz="3600" dirty="0"/>
              <a:t> </a:t>
            </a:r>
            <a:r>
              <a:rPr lang="es-MX" sz="3600" dirty="0" err="1"/>
              <a:t>inceptos</a:t>
            </a:r>
            <a:r>
              <a:rPr lang="es-MX" sz="3600" dirty="0"/>
              <a:t> </a:t>
            </a:r>
            <a:r>
              <a:rPr lang="es-MX" sz="3600" dirty="0" err="1"/>
              <a:t>lobortis</a:t>
            </a:r>
            <a:r>
              <a:rPr lang="es-MX" sz="3600" dirty="0"/>
              <a:t> </a:t>
            </a:r>
            <a:r>
              <a:rPr lang="es-MX" sz="3600" dirty="0" err="1"/>
              <a:t>viverra</a:t>
            </a:r>
            <a:r>
              <a:rPr lang="es-MX" sz="3600" dirty="0"/>
              <a:t>, </a:t>
            </a:r>
            <a:r>
              <a:rPr lang="es-MX" sz="3600" dirty="0" err="1"/>
              <a:t>massa</a:t>
            </a:r>
            <a:r>
              <a:rPr lang="es-MX" sz="3600" dirty="0"/>
              <a:t> </a:t>
            </a:r>
            <a:r>
              <a:rPr lang="es-MX" sz="3600" dirty="0" err="1"/>
              <a:t>dapibus</a:t>
            </a:r>
            <a:r>
              <a:rPr lang="es-MX" sz="3600" dirty="0"/>
              <a:t> </a:t>
            </a:r>
            <a:r>
              <a:rPr lang="es-MX" sz="3600" dirty="0" err="1"/>
              <a:t>habitasse</a:t>
            </a:r>
            <a:r>
              <a:rPr lang="es-MX" sz="3600" dirty="0"/>
              <a:t> </a:t>
            </a:r>
            <a:r>
              <a:rPr lang="es-MX" sz="3600" dirty="0" err="1"/>
              <a:t>vel</a:t>
            </a:r>
            <a:r>
              <a:rPr lang="es-MX" sz="3600" dirty="0"/>
              <a:t> cum </a:t>
            </a:r>
            <a:r>
              <a:rPr lang="es-MX" sz="3600" dirty="0" err="1"/>
              <a:t>curae</a:t>
            </a:r>
            <a:r>
              <a:rPr lang="es-MX" sz="3600" dirty="0"/>
              <a:t>. </a:t>
            </a:r>
            <a:r>
              <a:rPr lang="es-MX" sz="3600" dirty="0" err="1"/>
              <a:t>Ultricies</a:t>
            </a:r>
            <a:r>
              <a:rPr lang="es-MX" sz="3600" dirty="0"/>
              <a:t> mus </a:t>
            </a:r>
            <a:r>
              <a:rPr lang="es-MX" sz="3600" dirty="0" err="1"/>
              <a:t>porttitor</a:t>
            </a:r>
            <a:r>
              <a:rPr lang="es-MX" sz="3600" dirty="0"/>
              <a:t> </a:t>
            </a:r>
            <a:r>
              <a:rPr lang="es-MX" sz="3600" dirty="0" err="1"/>
              <a:t>ligula</a:t>
            </a:r>
            <a:r>
              <a:rPr lang="es-MX" sz="3600" dirty="0"/>
              <a:t> </a:t>
            </a:r>
            <a:r>
              <a:rPr lang="es-MX" sz="3600" dirty="0" err="1"/>
              <a:t>malesuada</a:t>
            </a:r>
            <a:r>
              <a:rPr lang="es-MX" sz="3600" dirty="0"/>
              <a:t> </a:t>
            </a:r>
            <a:r>
              <a:rPr lang="es-MX" sz="3600" dirty="0" err="1"/>
              <a:t>consequat</a:t>
            </a:r>
            <a:r>
              <a:rPr lang="es-MX" sz="3600" dirty="0"/>
              <a:t>, </a:t>
            </a:r>
            <a:r>
              <a:rPr lang="es-MX" sz="3600" dirty="0" err="1"/>
              <a:t>enim</a:t>
            </a:r>
            <a:r>
              <a:rPr lang="es-MX" sz="3600" dirty="0"/>
              <a:t> id </a:t>
            </a:r>
            <a:r>
              <a:rPr lang="es-MX" sz="3600" dirty="0" err="1"/>
              <a:t>pellentesque</a:t>
            </a:r>
            <a:r>
              <a:rPr lang="es-MX" sz="3600" dirty="0"/>
              <a:t> nunc </a:t>
            </a:r>
            <a:r>
              <a:rPr lang="es-MX" sz="3600" dirty="0" err="1"/>
              <a:t>nisi</a:t>
            </a:r>
            <a:r>
              <a:rPr lang="es-MX" sz="3600" dirty="0"/>
              <a:t> </a:t>
            </a:r>
            <a:r>
              <a:rPr lang="es-MX" sz="3600" dirty="0" err="1"/>
              <a:t>massa</a:t>
            </a:r>
            <a:r>
              <a:rPr lang="es-MX" sz="3600" dirty="0"/>
              <a:t>, </a:t>
            </a:r>
            <a:r>
              <a:rPr lang="es-MX" sz="3600" dirty="0" err="1"/>
              <a:t>laoreet</a:t>
            </a:r>
            <a:r>
              <a:rPr lang="es-MX" sz="3600" dirty="0"/>
              <a:t> </a:t>
            </a:r>
            <a:r>
              <a:rPr lang="es-MX" sz="3600" dirty="0" err="1"/>
              <a:t>pretium</a:t>
            </a:r>
            <a:r>
              <a:rPr lang="es-MX" sz="3600" dirty="0"/>
              <a:t> </a:t>
            </a:r>
            <a:r>
              <a:rPr lang="es-MX" sz="3600" dirty="0" err="1"/>
              <a:t>congue</a:t>
            </a:r>
            <a:r>
              <a:rPr lang="es-MX" sz="3600" dirty="0"/>
              <a:t> </a:t>
            </a:r>
            <a:r>
              <a:rPr lang="es-MX" sz="3600" dirty="0" err="1"/>
              <a:t>fermentum</a:t>
            </a:r>
            <a:r>
              <a:rPr lang="es-MX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0026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</TotalTime>
  <Words>782</Words>
  <Application>Microsoft Office PowerPoint</Application>
  <PresentationFormat>Personalizado</PresentationFormat>
  <Paragraphs>25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 TÍTULO Autores nombre(s), apellido paterno y apellido materno Institución educativa Correo electrónico del responsable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Revisor</dc:creator>
  <cp:lastModifiedBy>Revisor</cp:lastModifiedBy>
  <cp:revision>6</cp:revision>
  <dcterms:created xsi:type="dcterms:W3CDTF">2026-07-09T17:19:53Z</dcterms:created>
  <dcterms:modified xsi:type="dcterms:W3CDTF">2026-07-09T20:55:58Z</dcterms:modified>
</cp:coreProperties>
</file>