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625"/>
    <a:srgbClr val="9DF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000" autoAdjust="0"/>
    <p:restoredTop sz="94162" autoAdjust="0"/>
  </p:normalViewPr>
  <p:slideViewPr>
    <p:cSldViewPr snapToGrid="0">
      <p:cViewPr varScale="1">
        <p:scale>
          <a:sx n="66" d="100"/>
          <a:sy n="66" d="100"/>
        </p:scale>
        <p:origin x="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58A099C-9F9D-46D2-A657-461A6E482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38" y="4608049"/>
            <a:ext cx="6166343" cy="12074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completo </a:t>
            </a:r>
          </a:p>
          <a:p>
            <a:r>
              <a:rPr lang="es-ES" dirty="0"/>
              <a:t>Adscripción </a:t>
            </a:r>
            <a:endParaRPr lang="es-MX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9FDCE07E-4B55-4F54-BA7F-DEB29AB28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8" y="2887580"/>
            <a:ext cx="6166343" cy="154004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Titulo de la ponencia</a:t>
            </a:r>
            <a:endParaRPr lang="es-MX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B4DBD4B-FD4C-44EA-A23C-B32A690893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5811" y="2887580"/>
            <a:ext cx="4933751" cy="2927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290BE4E9-6613-4739-9402-63C74CC27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37" y="2171127"/>
            <a:ext cx="11247125" cy="536026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Titulo del evento académico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C921A-1B4E-4EA3-8DA7-2BB4054DF1FE}"/>
              </a:ext>
            </a:extLst>
          </p:cNvPr>
          <p:cNvSpPr txBox="1"/>
          <p:nvPr userDrawn="1"/>
        </p:nvSpPr>
        <p:spPr>
          <a:xfrm>
            <a:off x="705853" y="6338016"/>
            <a:ext cx="222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AFD625"/>
                </a:solidFill>
              </a:rPr>
              <a:t>CIENTÍFICO</a:t>
            </a:r>
            <a:endParaRPr lang="es-MX" b="1" dirty="0">
              <a:solidFill>
                <a:srgbClr val="AFD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314224D-9D13-4C40-B7BE-3C27612E92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133596"/>
            <a:ext cx="5647406" cy="3850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3D354A1A-7F00-4359-98E3-4942C7C91F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94" y="2133597"/>
            <a:ext cx="5309770" cy="388219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FD547B2-0ED5-4DF9-B109-E221E0C3B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595" y="1187450"/>
            <a:ext cx="11294144" cy="657225"/>
          </a:xfrm>
        </p:spPr>
        <p:txBody>
          <a:bodyPr anchor="ctr">
            <a:normAutofit/>
          </a:bodyPr>
          <a:lstStyle>
            <a:lvl5pPr marL="0" indent="0" algn="l">
              <a:buNone/>
              <a:defRPr sz="2400" b="1">
                <a:solidFill>
                  <a:srgbClr val="002060"/>
                </a:solidFill>
                <a:latin typeface="+mj-lt"/>
              </a:defRPr>
            </a:lvl5pPr>
          </a:lstStyle>
          <a:p>
            <a:pPr lvl="4"/>
            <a:r>
              <a:rPr lang="es-ES" dirty="0"/>
              <a:t>SUBTITULO DE LA DIAPOSITIVA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732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1E90A410-C6C5-4741-BECB-F7EB33510F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133596"/>
            <a:ext cx="5647406" cy="3850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6F55709-BA75-4251-92DE-88CF5D8984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94" y="2133597"/>
            <a:ext cx="5309770" cy="388219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43AE9530-5CA6-480C-A5FD-D3A377642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595" y="1187450"/>
            <a:ext cx="11294144" cy="657225"/>
          </a:xfrm>
        </p:spPr>
        <p:txBody>
          <a:bodyPr anchor="ctr">
            <a:normAutofit/>
          </a:bodyPr>
          <a:lstStyle>
            <a:lvl5pPr marL="0" indent="0" algn="l">
              <a:buNone/>
              <a:defRPr sz="2400" b="1">
                <a:solidFill>
                  <a:srgbClr val="002060"/>
                </a:solidFill>
                <a:latin typeface="+mj-lt"/>
              </a:defRPr>
            </a:lvl5pPr>
          </a:lstStyle>
          <a:p>
            <a:pPr lvl="4"/>
            <a:r>
              <a:rPr lang="es-ES" dirty="0"/>
              <a:t>SUBTITULO DE LA DIAPOSITIVA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268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D758F8-2D97-4B48-BE85-5ED1E89907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7357" y="2406315"/>
            <a:ext cx="5113422" cy="360947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Agradecimientos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79314A-9FBA-4D9F-A865-89D51070BD34}"/>
              </a:ext>
            </a:extLst>
          </p:cNvPr>
          <p:cNvSpPr txBox="1"/>
          <p:nvPr userDrawn="1"/>
        </p:nvSpPr>
        <p:spPr>
          <a:xfrm>
            <a:off x="705853" y="6338016"/>
            <a:ext cx="222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AFD625"/>
                </a:solidFill>
              </a:rPr>
              <a:t>CIENTÍFICO</a:t>
            </a:r>
            <a:endParaRPr lang="es-MX" b="1" dirty="0">
              <a:solidFill>
                <a:srgbClr val="AFD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0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69FCE9-3747-4FED-B1E6-AE49FCFF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D86EE9-7123-4E47-AA23-A9DFEAC2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081D0-D21E-4D8D-B912-F05C0D8C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8F3B-5D4B-4364-A184-D2AF3E10CBAF}" type="datetimeFigureOut">
              <a:rPr lang="es-MX" smtClean="0"/>
              <a:t>10/07/2026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71CFF-FF12-403E-A634-F207CA5D7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2434A-3939-4FF4-9547-278EB30A6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277F-08C5-41AA-9A21-EA1022675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ítulo 20">
            <a:extLst>
              <a:ext uri="{FF2B5EF4-FFF2-40B4-BE49-F238E27FC236}">
                <a16:creationId xmlns:a16="http://schemas.microsoft.com/office/drawing/2014/main" id="{C18CB6AE-BD2A-430D-BA25-E91ACF766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6F687524-DB46-47A6-88B1-8472D742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A762C985-69B4-4F8D-8787-BA88A256B8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8D214D3E-B350-4E42-A049-28FC524C8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40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185F5E2-240C-443C-B5FA-3FBBE8F14F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20C9A-AC2D-4588-9521-74A9EADF194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09F438-611E-4888-A58B-70B1C7BE16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01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8352AF-5101-4838-BDA1-FE3B8DFAF0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88F1A3-9FD3-4173-98E1-B32FFC92196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136E7DC-0DA4-4939-8DE4-F588D9ACD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65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9788DD-CEB0-471A-97D8-4ECABD5EFA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230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3">
      <a:dk1>
        <a:sysClr val="windowText" lastClr="000000"/>
      </a:dk1>
      <a:lt1>
        <a:sysClr val="window" lastClr="FFFFFF"/>
      </a:lt1>
      <a:dk2>
        <a:srgbClr val="344068"/>
      </a:dk2>
      <a:lt2>
        <a:srgbClr val="27304E"/>
      </a:lt2>
      <a:accent1>
        <a:srgbClr val="2683C6"/>
      </a:accent1>
      <a:accent2>
        <a:srgbClr val="27304E"/>
      </a:accent2>
      <a:accent3>
        <a:srgbClr val="28C4CC"/>
      </a:accent3>
      <a:accent4>
        <a:srgbClr val="42BA97"/>
      </a:accent4>
      <a:accent5>
        <a:srgbClr val="3E8853"/>
      </a:accent5>
      <a:accent6>
        <a:srgbClr val="27304E"/>
      </a:accent6>
      <a:hlink>
        <a:srgbClr val="6EAC1C"/>
      </a:hlink>
      <a:folHlink>
        <a:srgbClr val="B26B0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</dc:creator>
  <cp:lastModifiedBy>Revisor</cp:lastModifiedBy>
  <cp:revision>14</cp:revision>
  <dcterms:created xsi:type="dcterms:W3CDTF">2026-06-26T17:05:08Z</dcterms:created>
  <dcterms:modified xsi:type="dcterms:W3CDTF">2026-07-10T17:49:31Z</dcterms:modified>
</cp:coreProperties>
</file>